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0" r:id="rId4"/>
    <p:sldId id="270" r:id="rId5"/>
    <p:sldId id="271" r:id="rId6"/>
    <p:sldId id="261" r:id="rId7"/>
    <p:sldId id="262" r:id="rId8"/>
    <p:sldId id="272" r:id="rId9"/>
    <p:sldId id="274" r:id="rId10"/>
    <p:sldId id="263" r:id="rId11"/>
    <p:sldId id="266" r:id="rId12"/>
    <p:sldId id="267" r:id="rId13"/>
    <p:sldId id="275" r:id="rId14"/>
    <p:sldId id="264" r:id="rId15"/>
  </p:sldIdLst>
  <p:sldSz cx="12192000" cy="6858000"/>
  <p:notesSz cx="6858000" cy="9144000"/>
  <p:embeddedFontLst>
    <p:embeddedFont>
      <p:font typeface="나눔고딕 ExtraBold" panose="020D0904000000000000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고딕" panose="020D0604000000000000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C057"/>
    <a:srgbClr val="9945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8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2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D1DB5-894F-4FC3-A583-B14FA1904CE1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76DAE-F34E-4DF6-9D9F-020AF701BB25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3775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2766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4332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486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486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071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851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356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48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48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486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620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071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071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http://www.flaticon.com/free-icon/sprout_237704#term=tree&amp;page=1&amp;position=87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0A031-8BFD-4F4A-8DD6-1EB7B63BDB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071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6144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662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161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612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126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7741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6096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5589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490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5210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0992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26F2B-D56F-4740-915D-AB75C5C8073C}" type="datetimeFigureOut">
              <a:rPr lang="ko-KR" altLang="en-US" smtClean="0"/>
              <a:t>2019-05-29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95671-7B80-48A6-A21F-DBF0E8315F5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3799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84293" y="1849715"/>
            <a:ext cx="8207859" cy="1446550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pPr algn="ctr"/>
            <a:r>
              <a:rPr lang="ko-KR" altLang="en-US" sz="4400" b="1" spc="300" dirty="0" smtClean="0">
                <a:solidFill>
                  <a:srgbClr val="00B050"/>
                </a:solidFill>
                <a:latin typeface="+mj-ea"/>
                <a:ea typeface="+mj-ea"/>
              </a:rPr>
              <a:t>야 너도 할 수 있어 </a:t>
            </a:r>
            <a:r>
              <a:rPr lang="en-US" altLang="ko-KR" sz="4400" b="1" spc="300" dirty="0" smtClean="0">
                <a:solidFill>
                  <a:srgbClr val="00B050"/>
                </a:solidFill>
                <a:latin typeface="+mj-ea"/>
                <a:ea typeface="+mj-ea"/>
              </a:rPr>
              <a:t>!</a:t>
            </a:r>
          </a:p>
          <a:p>
            <a:pPr algn="ctr"/>
            <a:r>
              <a:rPr lang="en-US" altLang="ko-KR" sz="4400" b="1" spc="300" dirty="0" smtClean="0">
                <a:solidFill>
                  <a:srgbClr val="00B050"/>
                </a:solidFill>
                <a:latin typeface="+mj-ea"/>
                <a:ea typeface="+mj-ea"/>
              </a:rPr>
              <a:t>(</a:t>
            </a:r>
            <a:r>
              <a:rPr lang="en-US" altLang="ko-KR" sz="4400" b="1" spc="300" dirty="0" err="1" smtClean="0">
                <a:solidFill>
                  <a:srgbClr val="00B050"/>
                </a:solidFill>
                <a:latin typeface="+mj-ea"/>
                <a:ea typeface="+mj-ea"/>
              </a:rPr>
              <a:t>Smartpot</a:t>
            </a:r>
            <a:r>
              <a:rPr lang="en-US" altLang="ko-KR" sz="4400" b="1" spc="300" dirty="0" smtClean="0">
                <a:solidFill>
                  <a:srgbClr val="00B050"/>
                </a:solidFill>
                <a:latin typeface="+mj-ea"/>
                <a:ea typeface="+mj-ea"/>
              </a:rPr>
              <a:t>)</a:t>
            </a:r>
            <a:endParaRPr lang="ko-KR" altLang="en-US" sz="4400" b="1" spc="30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01048" y="4549676"/>
            <a:ext cx="35531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김인희 교수님</a:t>
            </a:r>
            <a:endParaRPr lang="en-US" altLang="ko-KR" sz="2000" b="1" dirty="0" smtClean="0">
              <a:solidFill>
                <a:srgbClr val="00B0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20165155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원정희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팀장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20165157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이우재 </a:t>
            </a:r>
            <a:endParaRPr lang="en-US" altLang="ko-KR" sz="2000" b="1" dirty="0" smtClean="0">
              <a:solidFill>
                <a:srgbClr val="00B0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20152899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주연호</a:t>
            </a:r>
            <a:endParaRPr lang="en-US" altLang="ko-KR" sz="2000" b="1" dirty="0" smtClean="0">
              <a:solidFill>
                <a:srgbClr val="00B0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20165162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조현우</a:t>
            </a:r>
            <a:endParaRPr lang="ko-KR" altLang="en-US" sz="2000" b="1" dirty="0">
              <a:solidFill>
                <a:srgbClr val="00B05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074" name="Picture 2" descr="C:\Users\Administrator\Downloads\pla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634" y="2572990"/>
            <a:ext cx="3321323" cy="332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/>
          <p:cNvSpPr/>
          <p:nvPr/>
        </p:nvSpPr>
        <p:spPr>
          <a:xfrm>
            <a:off x="3468414" y="2186395"/>
            <a:ext cx="4587765" cy="4314643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77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49198" y="204400"/>
            <a:ext cx="2558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04.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기대효과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Administrator\Desktop\원격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388" y="2673251"/>
            <a:ext cx="2623335" cy="309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216763" y="3714011"/>
            <a:ext cx="93233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핸드폰으로 </a:t>
            </a:r>
            <a:r>
              <a:rPr lang="ko-KR" altLang="en-US" sz="2000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현재상황을 체크하고 컨트롤 할 수 있어 부재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시에도  </a:t>
            </a:r>
            <a:r>
              <a:rPr lang="ko-KR" altLang="en-US" sz="2000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작물을 관리 가능</a:t>
            </a:r>
            <a:endParaRPr lang="en-US" altLang="ko-KR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ko-KR" altLang="en-US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0" y="1980000"/>
            <a:ext cx="12192000" cy="587374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                        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원격 조종 가능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en-US" altLang="ko-KR" sz="28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074165" y="3515708"/>
            <a:ext cx="567558" cy="6430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41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ownloads\hou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237" y="4298452"/>
            <a:ext cx="2475378" cy="2475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9198" y="204400"/>
            <a:ext cx="2558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04.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기대효과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1980000"/>
            <a:ext cx="12192000" cy="587374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           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소규모로 채소 및 과일 재배 가능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en-US" altLang="ko-KR" sz="28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31" name="Picture 7" descr="C:\Users\Administrator\Downloads\vegetable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187" y="3373820"/>
            <a:ext cx="2017986" cy="216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16763" y="3864848"/>
            <a:ext cx="9323315" cy="96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남이 직접 심고 키운 것이 아니라  자신이 직접 키운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채소 및 과일 재배 가능</a:t>
            </a:r>
            <a:endParaRPr lang="ko-KR" altLang="en-US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ko-KR" altLang="en-US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999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9198" y="204400"/>
            <a:ext cx="2558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04.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기대효과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1980000"/>
            <a:ext cx="12192000" cy="587374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                                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각각 종류 별로 데이터 수집 가능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en-US" altLang="ko-KR" sz="28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074" name="Picture 2" descr="C:\Users\Administrator\Downloads\big-dat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221" y="3832621"/>
            <a:ext cx="2123596" cy="212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Administrator\Downloads\plant (1)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7250" y="2929363"/>
            <a:ext cx="1061797" cy="106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dministrator\Downloads\plant (1)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85326" y="2912713"/>
            <a:ext cx="1060709" cy="106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/>
          <p:cNvSpPr/>
          <p:nvPr/>
        </p:nvSpPr>
        <p:spPr>
          <a:xfrm>
            <a:off x="6875154" y="3646673"/>
            <a:ext cx="3433729" cy="2937747"/>
          </a:xfrm>
          <a:prstGeom prst="ellipse">
            <a:avLst/>
          </a:prstGeom>
          <a:solidFill>
            <a:schemeClr val="accent1">
              <a:alpha val="0"/>
            </a:schemeClr>
          </a:solidFill>
          <a:ln w="57150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3" descr="C:\Users\Administrator\Downloads\plant (1)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7946" y="5299570"/>
            <a:ext cx="1061797" cy="106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Administrator\Downloads\plant (1)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15680" y="5299570"/>
            <a:ext cx="1060709" cy="106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/>
          <p:cNvCxnSpPr/>
          <p:nvPr/>
        </p:nvCxnSpPr>
        <p:spPr>
          <a:xfrm>
            <a:off x="6635774" y="3958656"/>
            <a:ext cx="624020" cy="348786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6568878" y="5648307"/>
            <a:ext cx="757812" cy="307910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H="1">
            <a:off x="10043436" y="4063936"/>
            <a:ext cx="533654" cy="528081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 flipV="1">
            <a:off x="9941654" y="5535403"/>
            <a:ext cx="737218" cy="295065"/>
          </a:xfrm>
          <a:prstGeom prst="straightConnector1">
            <a:avLst/>
          </a:prstGeom>
          <a:ln w="412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549890" y="4007891"/>
            <a:ext cx="8199785" cy="874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가정에 </a:t>
            </a:r>
            <a:r>
              <a:rPr lang="ko-KR" altLang="en-US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작은 규모로 </a:t>
            </a:r>
            <a:r>
              <a:rPr lang="ko-KR" altLang="en-US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채소 등 식물을 </a:t>
            </a:r>
            <a:endParaRPr lang="en-US" altLang="ko-KR" b="1" dirty="0" smtClean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각각 </a:t>
            </a:r>
            <a:r>
              <a:rPr lang="ko-KR" altLang="en-US" b="1" dirty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케이스 별로 데이터를 수집</a:t>
            </a:r>
            <a:endParaRPr lang="en-US" altLang="ko-KR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29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00997" y="204400"/>
            <a:ext cx="3055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05.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시연 동영상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8538" y="918782"/>
            <a:ext cx="9738945" cy="54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6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194684" y="5341883"/>
            <a:ext cx="3802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300" dirty="0" smtClean="0">
                <a:solidFill>
                  <a:srgbClr val="00B050"/>
                </a:solidFill>
                <a:latin typeface="+mj-ea"/>
                <a:ea typeface="+mj-ea"/>
              </a:rPr>
              <a:t>감사합니다</a:t>
            </a:r>
            <a:r>
              <a:rPr lang="en-US" altLang="ko-KR" sz="5400" spc="300" dirty="0" smtClean="0">
                <a:solidFill>
                  <a:srgbClr val="00B050"/>
                </a:solidFill>
                <a:latin typeface="+mj-ea"/>
                <a:ea typeface="+mj-ea"/>
              </a:rPr>
              <a:t>.</a:t>
            </a:r>
            <a:endParaRPr lang="ko-KR" altLang="en-US" sz="5400" spc="30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pic>
        <p:nvPicPr>
          <p:cNvPr id="7" name="Picture 2" descr="C:\Users\Administrator\Downloads\pla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564" y="1231595"/>
            <a:ext cx="3321323" cy="332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/>
          <p:cNvSpPr/>
          <p:nvPr/>
        </p:nvSpPr>
        <p:spPr>
          <a:xfrm>
            <a:off x="3716344" y="845000"/>
            <a:ext cx="4587765" cy="4314643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6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이등변 삼각형 7"/>
          <p:cNvSpPr/>
          <p:nvPr/>
        </p:nvSpPr>
        <p:spPr>
          <a:xfrm>
            <a:off x="5432338" y="4445876"/>
            <a:ext cx="158115" cy="2412124"/>
          </a:xfrm>
          <a:prstGeom prst="triangle">
            <a:avLst/>
          </a:prstGeom>
          <a:solidFill>
            <a:srgbClr val="00B050"/>
          </a:solidFill>
          <a:ln>
            <a:solidFill>
              <a:srgbClr val="88C0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5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8103" y="328971"/>
            <a:ext cx="986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목차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369166"/>
            <a:ext cx="0" cy="511349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2" descr="C:\Users\Administrator\Downloads\plan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93" y="2275241"/>
            <a:ext cx="1837588" cy="183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타원 17"/>
          <p:cNvSpPr/>
          <p:nvPr/>
        </p:nvSpPr>
        <p:spPr>
          <a:xfrm>
            <a:off x="4348543" y="2193594"/>
            <a:ext cx="2483822" cy="2221010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972340" y="3194034"/>
            <a:ext cx="2483822" cy="2221010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5827539" y="328971"/>
            <a:ext cx="2483822" cy="2221010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2481869" y="365355"/>
            <a:ext cx="2483822" cy="2443111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6862431" y="2499353"/>
            <a:ext cx="2483822" cy="2221010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972340" y="4106102"/>
            <a:ext cx="264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B050"/>
                </a:solidFill>
                <a:latin typeface="+mj-ea"/>
                <a:ea typeface="+mj-ea"/>
              </a:rPr>
              <a:t>01 </a:t>
            </a:r>
            <a:r>
              <a:rPr lang="ko-KR" altLang="en-US" sz="2400" dirty="0" smtClean="0">
                <a:solidFill>
                  <a:srgbClr val="00B050"/>
                </a:solidFill>
                <a:latin typeface="+mj-ea"/>
                <a:ea typeface="+mj-ea"/>
              </a:rPr>
              <a:t>프로젝트 개</a:t>
            </a:r>
            <a:r>
              <a:rPr lang="ko-KR" altLang="en-US" sz="2400" dirty="0">
                <a:solidFill>
                  <a:srgbClr val="00B050"/>
                </a:solidFill>
                <a:latin typeface="+mj-ea"/>
                <a:ea typeface="+mj-ea"/>
              </a:rPr>
              <a:t>요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481869" y="1340313"/>
            <a:ext cx="264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B050"/>
                </a:solidFill>
                <a:latin typeface="+mj-ea"/>
                <a:ea typeface="+mj-ea"/>
              </a:rPr>
              <a:t>02 Architecture</a:t>
            </a:r>
            <a:endParaRPr lang="ko-KR" altLang="en-US" sz="240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15108" y="924814"/>
            <a:ext cx="2645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B050"/>
                </a:solidFill>
                <a:latin typeface="+mj-ea"/>
                <a:ea typeface="+mj-ea"/>
              </a:rPr>
              <a:t>03 </a:t>
            </a:r>
            <a:r>
              <a:rPr lang="ko-KR" altLang="en-US" sz="2400" dirty="0" smtClean="0">
                <a:solidFill>
                  <a:srgbClr val="00B050"/>
                </a:solidFill>
                <a:latin typeface="+mj-ea"/>
                <a:ea typeface="+mj-ea"/>
              </a:rPr>
              <a:t>개발 및 </a:t>
            </a:r>
            <a:endParaRPr lang="en-US" altLang="ko-KR" sz="2400" dirty="0" smtClean="0">
              <a:solidFill>
                <a:srgbClr val="00B050"/>
              </a:solidFill>
              <a:latin typeface="+mj-ea"/>
              <a:ea typeface="+mj-ea"/>
            </a:endParaRPr>
          </a:p>
          <a:p>
            <a:r>
              <a:rPr lang="ko-KR" altLang="en-US" sz="2400" dirty="0" smtClean="0">
                <a:solidFill>
                  <a:srgbClr val="00B050"/>
                </a:solidFill>
                <a:latin typeface="+mj-ea"/>
                <a:ea typeface="+mj-ea"/>
              </a:rPr>
              <a:t>      연구내용</a:t>
            </a:r>
            <a:endParaRPr lang="ko-KR" altLang="en-US" sz="240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232233" y="3379025"/>
            <a:ext cx="264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B050"/>
                </a:solidFill>
                <a:latin typeface="+mj-ea"/>
                <a:ea typeface="+mj-ea"/>
              </a:rPr>
              <a:t>04 </a:t>
            </a:r>
            <a:r>
              <a:rPr lang="ko-KR" altLang="en-US" sz="2400" dirty="0" smtClean="0">
                <a:solidFill>
                  <a:srgbClr val="00B050"/>
                </a:solidFill>
                <a:latin typeface="+mj-ea"/>
                <a:ea typeface="+mj-ea"/>
              </a:rPr>
              <a:t>기대효과</a:t>
            </a:r>
            <a:endParaRPr lang="en-US" altLang="ko-KR" sz="2400" dirty="0" smtClean="0">
              <a:solidFill>
                <a:srgbClr val="00B050"/>
              </a:solidFill>
              <a:latin typeface="+mj-ea"/>
              <a:ea typeface="+mj-ea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5620520" y="4567767"/>
            <a:ext cx="2483822" cy="2221010"/>
          </a:xfrm>
          <a:prstGeom prst="ellipse">
            <a:avLst/>
          </a:prstGeom>
          <a:noFill/>
          <a:ln w="130175" cmpd="thickThin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5859070" y="5456656"/>
            <a:ext cx="264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00B050"/>
                </a:solidFill>
                <a:latin typeface="+mj-ea"/>
                <a:ea typeface="+mj-ea"/>
              </a:rPr>
              <a:t>05 </a:t>
            </a:r>
            <a:r>
              <a:rPr lang="ko-KR" altLang="en-US" sz="2400" dirty="0" smtClean="0">
                <a:solidFill>
                  <a:srgbClr val="00B050"/>
                </a:solidFill>
                <a:latin typeface="+mj-ea"/>
                <a:ea typeface="+mj-ea"/>
              </a:rPr>
              <a:t>시연동영상</a:t>
            </a:r>
            <a:endParaRPr lang="en-US" altLang="ko-KR" sz="2400" dirty="0" smtClean="0">
              <a:solidFill>
                <a:srgbClr val="00B05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8501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6402" y="204400"/>
            <a:ext cx="3456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01.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프로젝트 개</a:t>
            </a:r>
            <a:r>
              <a:rPr lang="ko-KR" altLang="en-US" sz="3600" spc="-150" dirty="0">
                <a:solidFill>
                  <a:srgbClr val="00B050"/>
                </a:solidFill>
                <a:latin typeface="+mj-ea"/>
                <a:ea typeface="+mj-ea"/>
              </a:rPr>
              <a:t>요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1980000"/>
            <a:ext cx="12192000" cy="60296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현재 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Smart Farm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문제점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3945" y="818593"/>
            <a:ext cx="359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           추진배경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20348" y="3026107"/>
            <a:ext cx="93233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현재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Smart farm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ko-KR" altLang="en-US" sz="2000" b="1" dirty="0" err="1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빅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데이터를 기반으로 운영하는데 농업관련 데이터를 모으는데 오랜 기간이 걸려 데이터를 축적하여야 하는데 어려움이 많아 데이터 부족</a:t>
            </a:r>
            <a:endParaRPr lang="ko-KR" altLang="en-US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122" name="Picture 2" descr="C:\Users\Administrator\Downloads\diagra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485" y="4167894"/>
            <a:ext cx="2601119" cy="260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Administrator\Downloads\exclamation-mar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0617" y="4583234"/>
            <a:ext cx="2540805" cy="208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50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6402" y="204400"/>
            <a:ext cx="3456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01.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프로젝트 소개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1980000"/>
            <a:ext cx="12192000" cy="60296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r>
              <a:rPr lang="ko-KR" altLang="en-US" sz="2800" dirty="0" err="1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접근성</a:t>
            </a:r>
            <a:r>
              <a:rPr lang="en-US" altLang="ko-KR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↓ 공간적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비용적 제약 </a:t>
            </a:r>
            <a:r>
              <a:rPr lang="ko-KR" altLang="en-US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↑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3945" y="818593"/>
            <a:ext cx="359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           추진배경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214" y="3026107"/>
            <a:ext cx="101056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일반 가정집에서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Smart farm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하기에는 공간적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비용적 제약이 많아 </a:t>
            </a:r>
            <a:r>
              <a:rPr lang="ko-KR" altLang="en-US" sz="2000" b="1" dirty="0" err="1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접근성이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낮음</a:t>
            </a:r>
            <a:endParaRPr lang="ko-KR" altLang="en-US" sz="20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146" name="Picture 2" descr="C:\Users\Administrator\Downloads\coi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063" y="4203142"/>
            <a:ext cx="2590828" cy="2142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Administrator\Downloads\exclamation-mar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576" y="4287841"/>
            <a:ext cx="2794886" cy="1972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8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6402" y="204400"/>
            <a:ext cx="3456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01.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프로젝트 소개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0" y="1980000"/>
            <a:ext cx="12192000" cy="59504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“Smart farm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기술 접목</a:t>
            </a:r>
            <a:r>
              <a:rPr lang="en-US" altLang="ko-KR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</a:p>
          <a:p>
            <a:pPr algn="ctr">
              <a:lnSpc>
                <a:spcPct val="150000"/>
              </a:lnSpc>
            </a:pPr>
            <a:endParaRPr lang="en-US" altLang="ko-KR" sz="2800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7" name="Picture 3" descr="C:\Users\Administrator\Desktop\스마트팜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63" y="3284484"/>
            <a:ext cx="4828203" cy="302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3945" y="818593"/>
            <a:ext cx="3594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           추진배경</a:t>
            </a:r>
            <a:endParaRPr lang="ko-KR" altLang="en-US" dirty="0">
              <a:solidFill>
                <a:srgbClr val="00B050"/>
              </a:solidFill>
            </a:endParaRPr>
          </a:p>
        </p:txBody>
      </p:sp>
      <p:pic>
        <p:nvPicPr>
          <p:cNvPr id="7170" name="Picture 2" descr="C:\Users\Administrator\Downloads\ban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6289" y="3256838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오른쪽 화살표 2"/>
          <p:cNvSpPr/>
          <p:nvPr/>
        </p:nvSpPr>
        <p:spPr>
          <a:xfrm>
            <a:off x="5512676" y="4794661"/>
            <a:ext cx="1865586" cy="642500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56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02380" y="204400"/>
            <a:ext cx="3555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02. Architecture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:\Users\Administrator\Desktop\21조_캡스톤_판넬_책자\mobile-2468068_960_72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752" y="2851948"/>
            <a:ext cx="1554181" cy="155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Administrator\Desktop\안드로이드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136" y="3276404"/>
            <a:ext cx="525411" cy="615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Administrator\Desktop\node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241" y="2472867"/>
            <a:ext cx="806447" cy="77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Administrator\Desktop\라즈베리파이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541" y="3365151"/>
            <a:ext cx="742521" cy="76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Administrator\Downloads\idea (1)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9276" y="1594013"/>
            <a:ext cx="489630" cy="48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dministrator\Downloads\storm (2)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9218" y="2615206"/>
            <a:ext cx="549698" cy="54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Administrator\Downloads\humidity (1)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6363" y="3594062"/>
            <a:ext cx="715407" cy="715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Administrator\Downloads\temperature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3806" y="4761460"/>
            <a:ext cx="717599" cy="71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Administrator\Downloads\farmer (2)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99" y="3050256"/>
            <a:ext cx="1086520" cy="108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C:\Users\Administrator\Downloads\transfer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193" y="3337839"/>
            <a:ext cx="736795" cy="73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7" descr="C:\Users\Administrator\Downloads\transfer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252" y="3427801"/>
            <a:ext cx="608922" cy="6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7" descr="C:\Users\Administrator\Downloads\transfer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4493" y="3354186"/>
            <a:ext cx="608922" cy="6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Administrator\Desktop\amazon-dynamo-db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083" y="3154386"/>
            <a:ext cx="2595820" cy="129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C:\Users\Administrator\Desktop\기계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5933" y="4242000"/>
            <a:ext cx="487408" cy="444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dministrator\Desktop\5abcfc02ebafa72be77f93e4.jp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494" y="2085648"/>
            <a:ext cx="2219001" cy="111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Administrator\Desktop\아두이노.jpg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2878" y="4465498"/>
            <a:ext cx="1786230" cy="118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7" descr="C:\Users\Administrator\Downloads\transfer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525" y="3427635"/>
            <a:ext cx="608922" cy="60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34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7130" y="204400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03.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연구 및 개발내용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277469" y="826210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하드웨어 전체 구조</a:t>
            </a:r>
            <a:endParaRPr lang="ko-KR" altLang="en-US" sz="28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050" name="Picture 2" descr="C:\Users\Administrator\Desktop\사진이요ㅛㅛㅛㅛㅛ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3389547" y="756702"/>
            <a:ext cx="4997752" cy="692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10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7130" y="204400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03.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연구 및 개발내용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482421" y="864144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센서 부착 사진 </a:t>
            </a:r>
            <a:endParaRPr lang="ko-KR" altLang="en-US" sz="28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074" name="Picture 2" descr="C:\Users\Administrator\Desktop\센서ㅓㅓㅓㅓ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854" y="2175842"/>
            <a:ext cx="5011391" cy="375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Administrator\Desktop\센서ㅓㅓ들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576201" y="2227786"/>
            <a:ext cx="5127640" cy="353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48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7130" y="204400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03. </a:t>
            </a:r>
            <a:r>
              <a:rPr lang="ko-KR" altLang="en-US" sz="3600" spc="-150" dirty="0" smtClean="0">
                <a:solidFill>
                  <a:srgbClr val="00B050"/>
                </a:solidFill>
                <a:latin typeface="+mj-ea"/>
                <a:ea typeface="+mj-ea"/>
              </a:rPr>
              <a:t>연구 및 개발내용</a:t>
            </a:r>
            <a:endParaRPr lang="ko-KR" altLang="en-US" sz="3600" spc="-150" dirty="0">
              <a:solidFill>
                <a:srgbClr val="00B050"/>
              </a:solidFill>
              <a:latin typeface="+mj-ea"/>
              <a:ea typeface="+mj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16763" y="299239"/>
            <a:ext cx="0" cy="422603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Users\Administrator\Desktop\D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1" y="2349062"/>
            <a:ext cx="9900744" cy="4215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19097" y="1397213"/>
            <a:ext cx="569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dynamoDB</a:t>
            </a:r>
            <a:r>
              <a:rPr lang="ko-KR" altLang="en-US" sz="2800" b="1" dirty="0" smtClean="0">
                <a:solidFill>
                  <a:srgbClr val="00B05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 데이터가 쌓인 모습</a:t>
            </a:r>
            <a:endParaRPr lang="ko-KR" altLang="en-US" sz="2800" b="1" dirty="0">
              <a:solidFill>
                <a:srgbClr val="00B05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226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 Bold"/>
        <a:ea typeface="나눔스퀘어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276</Words>
  <Application>Microsoft Office PowerPoint</Application>
  <PresentationFormat>와이드스크린</PresentationFormat>
  <Paragraphs>72</Paragraphs>
  <Slides>14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나눔고딕 ExtraBold</vt:lpstr>
      <vt:lpstr>나눔스퀘어 ExtraBold</vt:lpstr>
      <vt:lpstr>맑은 고딕</vt:lpstr>
      <vt:lpstr>나눔스퀘어 Bold</vt:lpstr>
      <vt:lpstr>나눔고딕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lee woo jae</cp:lastModifiedBy>
  <cp:revision>54</cp:revision>
  <dcterms:created xsi:type="dcterms:W3CDTF">2017-05-24T12:18:30Z</dcterms:created>
  <dcterms:modified xsi:type="dcterms:W3CDTF">2019-05-28T15:31:42Z</dcterms:modified>
</cp:coreProperties>
</file>

<file path=docProps/thumbnail.jpeg>
</file>